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D8469-2A66-49B2-8349-79B9FAC1829D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8D395-C9D7-470D-847C-73C17E158F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mk-MK" b="1" dirty="0" smtClean="0"/>
              <a:t>ИСЕЛЕНИШТВО ОД Р.МАКЕДОНИЈА ВО СВЕТОТ</a:t>
            </a:r>
            <a:endParaRPr lang="en-US" b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mk-MK" b="1" dirty="0" smtClean="0">
                <a:solidFill>
                  <a:schemeClr val="tx1"/>
                </a:solidFill>
              </a:rPr>
              <a:t>Македонците низ светот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900" dirty="0" smtClean="0"/>
              <a:t>Македонци </a:t>
            </a:r>
            <a:endParaRPr lang="en-US" sz="900" dirty="0"/>
          </a:p>
        </p:txBody>
      </p:sp>
      <p:pic>
        <p:nvPicPr>
          <p:cNvPr id="1026" name="Picture 2" descr="C:\Users\City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928934"/>
            <a:ext cx="2619375" cy="17430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071538" y="2285992"/>
            <a:ext cx="2071702" cy="1500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k-MK" b="1" dirty="0" smtClean="0"/>
              <a:t>Јас сум од македонија ,но со моите родители живеам во АВСТРАЛИЈА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5857884" y="1857364"/>
            <a:ext cx="1928826" cy="17859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k-MK" b="1" dirty="0" smtClean="0"/>
              <a:t>Јас сум од македонија ,но со моите родители живеам во </a:t>
            </a:r>
          </a:p>
          <a:p>
            <a:pPr algn="ctr"/>
            <a:r>
              <a:rPr lang="mk-MK" b="1" dirty="0" smtClean="0"/>
              <a:t>ШВАЈЦАРИЈА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28794" y="4214818"/>
            <a:ext cx="1928826" cy="17145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k-MK" b="1" dirty="0" smtClean="0"/>
              <a:t>Јас сум од македонија ,но со моите родители живеам во Франција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143636" y="4214818"/>
            <a:ext cx="2071702" cy="15716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k-MK" b="1" dirty="0" smtClean="0"/>
              <a:t>Јас сум од македонија ,но со моите родители живеам во Германија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3214678" y="2786058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8" idx="3"/>
          </p:cNvCxnSpPr>
          <p:nvPr/>
        </p:nvCxnSpPr>
        <p:spPr>
          <a:xfrm rot="10800000" flipV="1">
            <a:off x="3857620" y="4572008"/>
            <a:ext cx="64294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9" idx="1"/>
          </p:cNvCxnSpPr>
          <p:nvPr/>
        </p:nvCxnSpPr>
        <p:spPr>
          <a:xfrm>
            <a:off x="5214942" y="4429132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7" idx="1"/>
          </p:cNvCxnSpPr>
          <p:nvPr/>
        </p:nvCxnSpPr>
        <p:spPr>
          <a:xfrm flipV="1">
            <a:off x="5000628" y="2750339"/>
            <a:ext cx="857256" cy="3929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mk-MK" b="1" dirty="0" smtClean="0">
                <a:solidFill>
                  <a:schemeClr val="tx1"/>
                </a:solidFill>
              </a:rPr>
              <a:t>Причини за иселување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b="1" dirty="0" smtClean="0"/>
              <a:t>Миграција</a:t>
            </a:r>
            <a:r>
              <a:rPr lang="mk-MK" dirty="0" smtClean="0"/>
              <a:t> претставува иселување  од едно место и доселување на друго место.</a:t>
            </a:r>
          </a:p>
          <a:p>
            <a:r>
              <a:rPr lang="mk-MK" b="1" dirty="0" smtClean="0"/>
              <a:t>Причини за  миграција </a:t>
            </a:r>
            <a:r>
              <a:rPr lang="mk-MK" dirty="0" smtClean="0"/>
              <a:t>на населението во Македонија:</a:t>
            </a:r>
          </a:p>
          <a:p>
            <a:r>
              <a:rPr lang="mk-MK" b="1" dirty="0" smtClean="0"/>
              <a:t>Социјални причини</a:t>
            </a:r>
            <a:r>
              <a:rPr lang="mk-MK" dirty="0" smtClean="0"/>
              <a:t>-во потрага по подобри услови за живеење.</a:t>
            </a:r>
          </a:p>
          <a:p>
            <a:r>
              <a:rPr lang="mk-MK" b="1" dirty="0" smtClean="0"/>
              <a:t>Политички причини</a:t>
            </a:r>
            <a:r>
              <a:rPr lang="mk-MK" dirty="0" smtClean="0"/>
              <a:t>-присилени</a:t>
            </a:r>
          </a:p>
          <a:p>
            <a:r>
              <a:rPr lang="mk-MK" b="1" dirty="0" smtClean="0"/>
              <a:t>Верски причини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mk-MK" b="1" dirty="0" smtClean="0">
                <a:solidFill>
                  <a:schemeClr val="tx1"/>
                </a:solidFill>
              </a:rPr>
              <a:t>Поделба на миграцијата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Миграциите се делат на:</a:t>
            </a:r>
          </a:p>
          <a:p>
            <a:r>
              <a:rPr lang="mk-MK" b="1" dirty="0" smtClean="0"/>
              <a:t>Внатрешни и надворешни:</a:t>
            </a:r>
          </a:p>
          <a:p>
            <a:r>
              <a:rPr lang="mk-MK" b="1" dirty="0" smtClean="0"/>
              <a:t>Внатрешни миграции: </a:t>
            </a:r>
            <a:r>
              <a:rPr lang="mk-MK" dirty="0" smtClean="0"/>
              <a:t>Преселба на населението од едно во друго место во границите на нашата земја:</a:t>
            </a:r>
          </a:p>
          <a:p>
            <a:r>
              <a:rPr lang="mk-MK" b="1" dirty="0" smtClean="0"/>
              <a:t>Надворешна миграција</a:t>
            </a:r>
            <a:r>
              <a:rPr lang="mk-MK" dirty="0" smtClean="0"/>
              <a:t>: Доселување во туѓа земја,односно иселување од својата.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mk-MK" b="1" dirty="0" smtClean="0">
                <a:solidFill>
                  <a:schemeClr val="tx1"/>
                </a:solidFill>
              </a:rPr>
              <a:t>Контакт на иселениците со Р.Македонија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mk-MK" b="1" dirty="0" smtClean="0">
                <a:solidFill>
                  <a:schemeClr val="tx1"/>
                </a:solidFill>
              </a:rPr>
              <a:t>Иселениците  контактираат со својата земја преку:</a:t>
            </a:r>
          </a:p>
          <a:p>
            <a:r>
              <a:rPr lang="mk-MK" b="1" dirty="0" smtClean="0">
                <a:solidFill>
                  <a:schemeClr val="tx1"/>
                </a:solidFill>
              </a:rPr>
              <a:t>Агенција за иселеништво</a:t>
            </a:r>
          </a:p>
          <a:p>
            <a:r>
              <a:rPr lang="mk-MK" b="1" dirty="0" smtClean="0">
                <a:solidFill>
                  <a:schemeClr val="tx1"/>
                </a:solidFill>
              </a:rPr>
              <a:t>Амбасади и конзулати на Р.Македонија</a:t>
            </a:r>
          </a:p>
          <a:p>
            <a:r>
              <a:rPr lang="mk-MK" b="1" dirty="0" smtClean="0">
                <a:solidFill>
                  <a:schemeClr val="tx1"/>
                </a:solidFill>
              </a:rPr>
              <a:t>Матица на иселеници од Македонија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mk-MK" b="1" dirty="0" smtClean="0"/>
              <a:t>Животот на иселениците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mk-MK" b="1" dirty="0" smtClean="0"/>
              <a:t>Иселениците во државите во кои живеат се организираат и формираат свои културно уметнички друштва,клубови.</a:t>
            </a:r>
          </a:p>
          <a:p>
            <a:r>
              <a:rPr lang="mk-MK" b="1" dirty="0" smtClean="0"/>
              <a:t>Го негуваат својот јазик ,традиција,обичаите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182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ИСЕЛЕНИШТВО ОД Р.МАКЕДОНИЈА ВО СВЕТОТ</vt:lpstr>
      <vt:lpstr>Македонците низ светот</vt:lpstr>
      <vt:lpstr>Причини за иселување</vt:lpstr>
      <vt:lpstr>Поделба на миграцијата</vt:lpstr>
      <vt:lpstr>Контакт на иселениците со Р.Македонија</vt:lpstr>
      <vt:lpstr>Животот на иселениците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ИСЕЛЕНИШТВО ОД Р.МАКЕДОНИЈА ВО СВЕТОТ</dc:title>
  <dc:creator>City</dc:creator>
  <cp:lastModifiedBy>City</cp:lastModifiedBy>
  <cp:revision>4</cp:revision>
  <dcterms:created xsi:type="dcterms:W3CDTF">2016-04-17T16:31:23Z</dcterms:created>
  <dcterms:modified xsi:type="dcterms:W3CDTF">2016-04-17T17:04:39Z</dcterms:modified>
</cp:coreProperties>
</file>