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74C67-F993-493A-80E0-9370C038898E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3D156-FAE0-4514-A269-78F8B2D9C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/>
              <a:t>Детски   музички  инструменти</a:t>
            </a:r>
            <a:br>
              <a:rPr lang="mk-MK" dirty="0" smtClean="0"/>
            </a:br>
            <a:r>
              <a:rPr lang="mk-MK" dirty="0" smtClean="0"/>
              <a:t>ДМИ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k-MK" dirty="0" smtClean="0"/>
          </a:p>
          <a:p>
            <a:endParaRPr lang="mk-MK" dirty="0"/>
          </a:p>
          <a:p>
            <a:endParaRPr lang="en-US" dirty="0"/>
          </a:p>
        </p:txBody>
      </p:sp>
      <p:pic>
        <p:nvPicPr>
          <p:cNvPr id="4" name="Picture 3" descr="Image result for noti ,to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786190"/>
            <a:ext cx="3826933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Кастањети</a:t>
            </a:r>
            <a:endParaRPr lang="en-US" dirty="0"/>
          </a:p>
        </p:txBody>
      </p:sp>
      <p:pic>
        <p:nvPicPr>
          <p:cNvPr id="5" name="Content Placeholder 4" descr="Image result for КАСТАЊЕТ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19425" y="2348706"/>
            <a:ext cx="310515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Барабанче</a:t>
            </a:r>
            <a:endParaRPr lang="en-US" dirty="0"/>
          </a:p>
        </p:txBody>
      </p:sp>
      <p:pic>
        <p:nvPicPr>
          <p:cNvPr id="4" name="Content Placeholder 3" descr="Image result for барабанче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95687" y="2691606"/>
            <a:ext cx="195262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Дајре</a:t>
            </a:r>
            <a:endParaRPr lang="en-US" dirty="0"/>
          </a:p>
        </p:txBody>
      </p:sp>
      <p:pic>
        <p:nvPicPr>
          <p:cNvPr id="4" name="Content Placeholder 3" descr="Image result for дајре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2237" y="2334419"/>
            <a:ext cx="381952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Ксилофон</a:t>
            </a:r>
            <a:endParaRPr lang="en-US" dirty="0"/>
          </a:p>
        </p:txBody>
      </p:sp>
      <p:pic>
        <p:nvPicPr>
          <p:cNvPr id="4" name="Content Placeholder 3" descr="Image result for ксилофон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36299" y="1600200"/>
            <a:ext cx="687140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Триангл</a:t>
            </a:r>
            <a:endParaRPr lang="en-US" dirty="0"/>
          </a:p>
        </p:txBody>
      </p:sp>
      <p:pic>
        <p:nvPicPr>
          <p:cNvPr id="4" name="Content Placeholder 3" descr="Image result for триангл музички инструмент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791619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Флејта</a:t>
            </a:r>
            <a:endParaRPr lang="en-US" dirty="0"/>
          </a:p>
        </p:txBody>
      </p:sp>
      <p:pic>
        <p:nvPicPr>
          <p:cNvPr id="4" name="Content Placeholder 3" descr="Image result for детски музички инструмент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90750" y="2077244"/>
            <a:ext cx="4762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Image result for Детски музички инструмент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658144"/>
            <a:ext cx="30480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Детски   музички  инструменти ДМИ</vt:lpstr>
      <vt:lpstr>Кастањети</vt:lpstr>
      <vt:lpstr>Барабанче</vt:lpstr>
      <vt:lpstr>Дајре</vt:lpstr>
      <vt:lpstr>Ксилофон</vt:lpstr>
      <vt:lpstr>Триангл</vt:lpstr>
      <vt:lpstr>Флејта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   музички  инструменти ДМИ</dc:title>
  <dc:creator>pc</dc:creator>
  <cp:lastModifiedBy>pc</cp:lastModifiedBy>
  <cp:revision>3</cp:revision>
  <dcterms:created xsi:type="dcterms:W3CDTF">2016-11-02T16:00:21Z</dcterms:created>
  <dcterms:modified xsi:type="dcterms:W3CDTF">2016-11-02T16:17:17Z</dcterms:modified>
</cp:coreProperties>
</file>