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60" r:id="rId5"/>
    <p:sldId id="265" r:id="rId6"/>
    <p:sldId id="270" r:id="rId7"/>
    <p:sldId id="264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3D3940-359D-47AD-91F0-BBAC9A90F832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A19598-3725-4EF9-A2A7-3FC12A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Како се менуваат сенките во текот на денот?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1234\Desktop\d181d0bbd0b8d0bad0b0d0bed0b4d0b5d0bad180d0b0d0bd-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352800"/>
            <a:ext cx="6629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 Ќе научиш:</a:t>
            </a:r>
          </a:p>
          <a:p>
            <a:pPr>
              <a:buNone/>
            </a:pPr>
            <a:r>
              <a:rPr lang="mk-MK" dirty="0" smtClean="0"/>
              <a:t>*како се создава сенката</a:t>
            </a:r>
          </a:p>
          <a:p>
            <a:pPr>
              <a:buNone/>
            </a:pPr>
            <a:r>
              <a:rPr lang="mk-MK" smtClean="0"/>
              <a:t>*како сенката се менува во текот на денот во зависност од сонцето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6785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57800" y="533400"/>
            <a:ext cx="3886200" cy="25146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Ротацијата на земјата предизвикува сонцето да се движи низ небото.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Запомнете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сонцето всушност не се движи!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762000"/>
            <a:ext cx="3008313" cy="541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Сонцето изгрева на исток, додека Земјата ротира, се чини дека Сонцето се движи низ небото.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Сонцето заоѓа на запад, додека Земјата продолжува да ротира, Сонцето се чини дека се движи кон запад.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1234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57200"/>
            <a:ext cx="5105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Сенка се создава кога нешто ќе ја попречи светлината.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1234\Desktop\2d0bce9926c2014a0a7a5c85dddb5b96--shadow-of-a-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94550"/>
            <a:ext cx="8229600" cy="465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 зголемување на оддалеченоста на објектот од изворот на светлина сенката станува помала и обратно, со намалување на оддалеченоста на објектот од изворот на светлина сенката станува се поголема. Тоа е прикажано на следниот дијаграм.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0" name="AutoShape 2" descr="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user1234\Desktop\4532238_or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7315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mk-MK" sz="3200" dirty="0" smtClean="0">
                <a:solidFill>
                  <a:schemeClr val="bg1"/>
                </a:solidFill>
              </a:rPr>
              <a:t>Сенките се менуваат во текот на денот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1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143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Како се менуваат сенките во текот на денот?</vt:lpstr>
      <vt:lpstr>Slide 2</vt:lpstr>
      <vt:lpstr>Slide 3</vt:lpstr>
      <vt:lpstr>Slide 4</vt:lpstr>
      <vt:lpstr>Сенка се создава кога нешто ќе ја попречи светлината.</vt:lpstr>
      <vt:lpstr>Slide 6</vt:lpstr>
      <vt:lpstr>Сенките се менуваат во текот на денот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се менуваат сенките во текот на денот</dc:title>
  <dc:creator>user1234</dc:creator>
  <cp:lastModifiedBy>irena</cp:lastModifiedBy>
  <cp:revision>20</cp:revision>
  <dcterms:created xsi:type="dcterms:W3CDTF">2020-03-23T22:31:39Z</dcterms:created>
  <dcterms:modified xsi:type="dcterms:W3CDTF">2020-03-25T18:11:42Z</dcterms:modified>
</cp:coreProperties>
</file>